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70" r:id="rId4"/>
    <p:sldId id="269" r:id="rId5"/>
    <p:sldId id="264" r:id="rId6"/>
    <p:sldId id="272" r:id="rId7"/>
    <p:sldId id="268" r:id="rId8"/>
    <p:sldId id="265" r:id="rId9"/>
    <p:sldId id="266" r:id="rId10"/>
    <p:sldId id="267" r:id="rId11"/>
    <p:sldId id="262" r:id="rId12"/>
    <p:sldId id="273" r:id="rId13"/>
    <p:sldId id="263" r:id="rId14"/>
    <p:sldId id="258" r:id="rId15"/>
    <p:sldId id="25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409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64</cp:revision>
  <dcterms:created xsi:type="dcterms:W3CDTF">2023-10-16T18:05:13Z</dcterms:created>
  <dcterms:modified xsi:type="dcterms:W3CDTF">2023-10-30T15:55:45Z</dcterms:modified>
</cp:coreProperties>
</file>